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8C0BB-3335-4C36-9B5E-0E0EB344D333}" v="8" dt="2025-07-19T21:00:20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F28C0BB-3335-4C36-9B5E-0E0EB344D333}"/>
    <pc:docChg chg="custSel addSld modSld modHandout">
      <pc:chgData name="Stan Cox" userId="9376f276357bfffd" providerId="LiveId" clId="{BF28C0BB-3335-4C36-9B5E-0E0EB344D333}" dt="2025-07-19T21:04:12.534" v="155" actId="14100"/>
      <pc:docMkLst>
        <pc:docMk/>
      </pc:docMkLst>
      <pc:sldChg chg="addSp modSp mod modTransition">
        <pc:chgData name="Stan Cox" userId="9376f276357bfffd" providerId="LiveId" clId="{BF28C0BB-3335-4C36-9B5E-0E0EB344D333}" dt="2025-07-19T21:00:20.760" v="15"/>
        <pc:sldMkLst>
          <pc:docMk/>
          <pc:sldMk cId="1133324417" sldId="256"/>
        </pc:sldMkLst>
        <pc:picChg chg="add mod">
          <ac:chgData name="Stan Cox" userId="9376f276357bfffd" providerId="LiveId" clId="{BF28C0BB-3335-4C36-9B5E-0E0EB344D333}" dt="2025-07-19T20:59:11.959" v="2" actId="962"/>
          <ac:picMkLst>
            <pc:docMk/>
            <pc:sldMk cId="1133324417" sldId="256"/>
            <ac:picMk id="5" creationId="{8EB3897A-7BB4-9C8C-C3E9-3595A71BDA7A}"/>
          </ac:picMkLst>
        </pc:picChg>
      </pc:sldChg>
      <pc:sldChg chg="addSp delSp modSp add mod modTransition">
        <pc:chgData name="Stan Cox" userId="9376f276357bfffd" providerId="LiveId" clId="{BF28C0BB-3335-4C36-9B5E-0E0EB344D333}" dt="2025-07-19T21:00:20.760" v="15"/>
        <pc:sldMkLst>
          <pc:docMk/>
          <pc:sldMk cId="3951284059" sldId="257"/>
        </pc:sldMkLst>
        <pc:picChg chg="add mod">
          <ac:chgData name="Stan Cox" userId="9376f276357bfffd" providerId="LiveId" clId="{BF28C0BB-3335-4C36-9B5E-0E0EB344D333}" dt="2025-07-19T20:59:49.333" v="9" actId="931"/>
          <ac:picMkLst>
            <pc:docMk/>
            <pc:sldMk cId="3951284059" sldId="257"/>
            <ac:picMk id="3" creationId="{96BAA761-AB76-F6B9-987D-CCB1DDC2911F}"/>
          </ac:picMkLst>
        </pc:picChg>
        <pc:picChg chg="del">
          <ac:chgData name="Stan Cox" userId="9376f276357bfffd" providerId="LiveId" clId="{BF28C0BB-3335-4C36-9B5E-0E0EB344D333}" dt="2025-07-19T20:59:35.052" v="6" actId="478"/>
          <ac:picMkLst>
            <pc:docMk/>
            <pc:sldMk cId="3951284059" sldId="257"/>
            <ac:picMk id="5" creationId="{FBA8C107-59CB-15E6-F435-AC3F395832AE}"/>
          </ac:picMkLst>
        </pc:picChg>
      </pc:sldChg>
      <pc:sldChg chg="addSp delSp modSp add mod modTransition">
        <pc:chgData name="Stan Cox" userId="9376f276357bfffd" providerId="LiveId" clId="{BF28C0BB-3335-4C36-9B5E-0E0EB344D333}" dt="2025-07-19T21:00:20.760" v="15"/>
        <pc:sldMkLst>
          <pc:docMk/>
          <pc:sldMk cId="154506307" sldId="258"/>
        </pc:sldMkLst>
        <pc:picChg chg="add mod">
          <ac:chgData name="Stan Cox" userId="9376f276357bfffd" providerId="LiveId" clId="{BF28C0BB-3335-4C36-9B5E-0E0EB344D333}" dt="2025-07-19T20:59:58.060" v="11" actId="27614"/>
          <ac:picMkLst>
            <pc:docMk/>
            <pc:sldMk cId="154506307" sldId="258"/>
            <ac:picMk id="3" creationId="{99A84F59-512B-F446-E2AA-503E4470F8E0}"/>
          </ac:picMkLst>
        </pc:picChg>
        <pc:picChg chg="del">
          <ac:chgData name="Stan Cox" userId="9376f276357bfffd" providerId="LiveId" clId="{BF28C0BB-3335-4C36-9B5E-0E0EB344D333}" dt="2025-07-19T20:59:37.092" v="7" actId="478"/>
          <ac:picMkLst>
            <pc:docMk/>
            <pc:sldMk cId="154506307" sldId="258"/>
            <ac:picMk id="5" creationId="{C056A82B-B399-4EC1-1A46-BE47DA6ADAA8}"/>
          </ac:picMkLst>
        </pc:picChg>
      </pc:sldChg>
      <pc:sldChg chg="addSp delSp modSp add mod modTransition">
        <pc:chgData name="Stan Cox" userId="9376f276357bfffd" providerId="LiveId" clId="{BF28C0BB-3335-4C36-9B5E-0E0EB344D333}" dt="2025-07-19T21:00:20.760" v="15"/>
        <pc:sldMkLst>
          <pc:docMk/>
          <pc:sldMk cId="1471268498" sldId="259"/>
        </pc:sldMkLst>
        <pc:picChg chg="add mod">
          <ac:chgData name="Stan Cox" userId="9376f276357bfffd" providerId="LiveId" clId="{BF28C0BB-3335-4C36-9B5E-0E0EB344D333}" dt="2025-07-19T21:00:08.765" v="14" actId="962"/>
          <ac:picMkLst>
            <pc:docMk/>
            <pc:sldMk cId="1471268498" sldId="259"/>
            <ac:picMk id="3" creationId="{17BAC1CC-1007-3F06-CB3B-FC4E14BF138B}"/>
          </ac:picMkLst>
        </pc:picChg>
        <pc:picChg chg="del">
          <ac:chgData name="Stan Cox" userId="9376f276357bfffd" providerId="LiveId" clId="{BF28C0BB-3335-4C36-9B5E-0E0EB344D333}" dt="2025-07-19T20:59:39.250" v="8" actId="478"/>
          <ac:picMkLst>
            <pc:docMk/>
            <pc:sldMk cId="1471268498" sldId="259"/>
            <ac:picMk id="5" creationId="{150D2A40-0F19-BD9E-B952-8A84B371335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E371E6-9E6F-537B-170D-41096BF55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774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Aptos Black" panose="020B0004020202020204" pitchFamily="34" charset="0"/>
              </a:rPr>
              <a:t>Sanctification and </a:t>
            </a:r>
          </a:p>
          <a:p>
            <a:r>
              <a:rPr lang="en-US" sz="2000" dirty="0">
                <a:latin typeface="Aptos Black" panose="020B0004020202020204" pitchFamily="34" charset="0"/>
              </a:rPr>
              <a:t>Transgender Issues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9B3D9-FE8E-6786-1930-B7C213642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July 20,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104D2-C308-BB6A-65A5-83E34EA33B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7B80F-BBC6-1817-AD09-8F6A96F461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200338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E8DF-CB16-94F3-3AF1-AB262E676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665A0-4B2C-24F0-A8A4-BBCB29366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C517-8DF7-7AAD-8A21-72514598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88F02-830A-7D1A-D3A1-720EB361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FA2D3-D9BC-8309-4285-1AEA1ED3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3777-61C0-834F-165F-23BB4AFD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09EE7-AF4A-787D-6849-2E9F4E82D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358E4-F85C-3C08-34BE-412C9E01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ACB29-0A95-3E21-B167-CA79DBB7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43B5E-9CCF-757F-E7F7-FD845427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4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CD281-2930-7CBA-C0BB-A6E05101A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71A82-BA05-5039-B9E9-352873219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7826-8A1E-7FFD-23F9-51FA789E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814CB-9D58-9B38-101A-E6093803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EFDB-8D4E-655E-04A1-BBF391E0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4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55A0-29D1-F99D-C07A-CC046E7E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D9E41-4869-BADF-62FF-B8929CBA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46B89-C9B1-BCFC-BE7D-4B4E4F62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EED3A-DE9A-BA3E-5817-970C85F7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AB24-5B37-1BDE-0E9E-82FD8F9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8268-9D51-2C31-D301-3AC026C2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E2199-0144-580B-2846-3F7473C5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2747D-F4B5-356B-14FB-C535E385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F4A97-6A6D-666E-4551-7D8DDB08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BA44-4B51-7FB5-BD12-3D4417E5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2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6C33-DB15-DD3C-4CD4-BB3CFB6B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D704-2D3F-8D46-BBCC-E2F4561B5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346D5-AC72-DD31-0DA2-5AD32C62D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3B8D5-542B-41C2-5C3B-A2D9BCFA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FF19C-79E7-1F5D-E54A-A770EA2F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9540E-E125-1FF8-BDC5-1BCDC3EF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2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C5B1-DFD0-5F9C-5DBD-E4B7A4A1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1E31B-3545-33D1-E781-D731514CC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10E99-B0C6-26CF-D357-DB3589E4A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219B8-C6A5-4D57-EE78-1508DFCBD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755D2-16DF-DD49-34E4-AFEF2A1BE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54A5D-2401-6B3C-53E6-BB4974CF0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B05E2-A6DD-4CCA-008B-71AEA329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976A5-079C-435C-D1DC-A07519B3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1BF9-BEDE-EBCF-111A-F98AA8AC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A3D43-14E5-EB2A-32F7-6E6856E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869FE-F612-29B1-3AE7-43D9AA4B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85911-7654-907D-8128-1C3122C2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4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99FF36-692B-BA39-03DD-BC0C5674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38AD8-3A04-5AB4-8327-21B4FB8C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5B9B0-9B30-7BBC-7D72-14636691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9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A79D-127C-0638-A65F-B6B6C005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8AFB5-5A87-BBF0-6FEA-A9F3452E0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A98FE-40F6-4F5A-CA42-1A7578432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08A33-E7B6-644B-3519-542FEAF2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E89B3-375C-AC96-58E7-84A192E4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79A24-02D3-526C-9893-1D6528AB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EC08-C461-8FBA-F6AE-DF7BB4C0F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0E78B-B747-172B-146E-E18E9BEA2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ECADF-7754-261C-8E04-23191266E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CFEEB-A337-B133-9772-25ED5694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4A6D7-DD4C-D6A6-EA1D-84AD9772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36494-7BBE-E0DA-514F-9C8F3C07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DCEB9-EE90-7368-2245-6B4ABEBB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479D3-404A-793E-75F0-96F0190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3D4E6-079C-552D-6C8A-418DB9D14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030FC-630F-4EC3-B76B-81D3DC479C99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1847C-46C8-283E-C518-63DDA8357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4F95A-973C-06D2-2BFD-8C486B4DD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9A05F-E75D-45BB-A351-1D7F4C9E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wooden symbols&#10;&#10;AI-generated content may be incorrect.">
            <a:extLst>
              <a:ext uri="{FF2B5EF4-FFF2-40B4-BE49-F238E27FC236}">
                <a16:creationId xmlns:a16="http://schemas.microsoft.com/office/drawing/2014/main" id="{8EB3897A-7BB4-9C8C-C3E9-3595A71B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441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80F7-6644-8B17-9653-805DB70AA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AA761-AB76-F6B9-987D-CCB1DDC29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8405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1CD93-C670-F60D-E748-5871289C3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 reading a book&#10;&#10;AI-generated content may be incorrect.">
            <a:extLst>
              <a:ext uri="{FF2B5EF4-FFF2-40B4-BE49-F238E27FC236}">
                <a16:creationId xmlns:a16="http://schemas.microsoft.com/office/drawing/2014/main" id="{99A84F59-512B-F446-E2AA-503E4470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30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CAD70-547B-9E03-AF71-351584B23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fingers in her mouth&#10;&#10;AI-generated content may be incorrect.">
            <a:extLst>
              <a:ext uri="{FF2B5EF4-FFF2-40B4-BE49-F238E27FC236}">
                <a16:creationId xmlns:a16="http://schemas.microsoft.com/office/drawing/2014/main" id="{17BAC1CC-1007-3F06-CB3B-FC4E14BF1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8498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Black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2025-07-19T20:58:03Z</dcterms:created>
  <dcterms:modified xsi:type="dcterms:W3CDTF">2025-07-19T21:04:14Z</dcterms:modified>
</cp:coreProperties>
</file>